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5314-34BB-40D0-A720-E2CA2ED3C78B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A60D-15E7-4D6E-A46C-2F0F467B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9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5314-34BB-40D0-A720-E2CA2ED3C78B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A60D-15E7-4D6E-A46C-2F0F467B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5314-34BB-40D0-A720-E2CA2ED3C78B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A60D-15E7-4D6E-A46C-2F0F467B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1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5314-34BB-40D0-A720-E2CA2ED3C78B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A60D-15E7-4D6E-A46C-2F0F467B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0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5314-34BB-40D0-A720-E2CA2ED3C78B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A60D-15E7-4D6E-A46C-2F0F467B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5314-34BB-40D0-A720-E2CA2ED3C78B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A60D-15E7-4D6E-A46C-2F0F467B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2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5314-34BB-40D0-A720-E2CA2ED3C78B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A60D-15E7-4D6E-A46C-2F0F467B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2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5314-34BB-40D0-A720-E2CA2ED3C78B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A60D-15E7-4D6E-A46C-2F0F467B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4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5314-34BB-40D0-A720-E2CA2ED3C78B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A60D-15E7-4D6E-A46C-2F0F467B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6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5314-34BB-40D0-A720-E2CA2ED3C78B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A60D-15E7-4D6E-A46C-2F0F467B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5314-34BB-40D0-A720-E2CA2ED3C78B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A60D-15E7-4D6E-A46C-2F0F467B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7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A5314-34BB-40D0-A720-E2CA2ED3C78B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A60D-15E7-4D6E-A46C-2F0F467B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1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rot="5400000">
            <a:off x="3503082" y="1390651"/>
            <a:ext cx="6667499" cy="4267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719664" y="1314450"/>
            <a:ext cx="613917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fohow.org/wp-content/uploads/2013/02/Tying-Knots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3555" y="-765623"/>
            <a:ext cx="6808421" cy="833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6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-media.pearltrees.com/74/6b/5c/746b5c45a4adbc5afbfa3190a93d605a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2860" y="-1024778"/>
            <a:ext cx="6548441" cy="886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4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McDonald</dc:creator>
  <cp:lastModifiedBy>David McDonald</cp:lastModifiedBy>
  <cp:revision>3</cp:revision>
  <dcterms:created xsi:type="dcterms:W3CDTF">2016-04-11T01:20:25Z</dcterms:created>
  <dcterms:modified xsi:type="dcterms:W3CDTF">2016-04-11T01:28:49Z</dcterms:modified>
</cp:coreProperties>
</file>